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38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30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40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45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2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338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9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56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319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16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8965616-CDCB-4B89-8C4E-AC39B850B73F}" type="datetimeFigureOut">
              <a:rPr lang="pl-PL" smtClean="0"/>
              <a:t>29.12.2020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F015-AF10-48E3-9085-375694705C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3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wfosigw.lodz.pl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>
            <a:extLst>
              <a:ext uri="{FF2B5EF4-FFF2-40B4-BE49-F238E27FC236}">
                <a16:creationId xmlns:a16="http://schemas.microsoft.com/office/drawing/2014/main" id="{DCB88254-D025-4106-A2EA-D1C21AD2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625" y="143112"/>
            <a:ext cx="9830748" cy="2506210"/>
          </a:xfr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br>
              <a:rPr lang="pl-PL" sz="2800" i="1" dirty="0">
                <a:solidFill>
                  <a:schemeClr val="tx1"/>
                </a:solidFill>
              </a:rPr>
            </a:br>
            <a:br>
              <a:rPr lang="pl-PL" sz="2800" b="1" dirty="0">
                <a:solidFill>
                  <a:schemeClr val="tx1"/>
                </a:solidFill>
              </a:rPr>
            </a:br>
            <a:r>
              <a:rPr lang="pl-PL" sz="2800" dirty="0">
                <a:solidFill>
                  <a:schemeClr val="tx2">
                    <a:lumMod val="50000"/>
                  </a:schemeClr>
                </a:solidFill>
              </a:rPr>
              <a:t>Nazwa zadania: </a:t>
            </a:r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Utworzenie ekopracowni Szkoła Podstawowa </a:t>
            </a:r>
            <a:br>
              <a:rPr lang="pl-PL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2800" b="1" dirty="0">
                <a:solidFill>
                  <a:schemeClr val="tx2">
                    <a:lumMod val="50000"/>
                  </a:schemeClr>
                </a:solidFill>
              </a:rPr>
              <a:t>                             im. 4. Pułku Piechoty Legionów w Zapolicach</a:t>
            </a:r>
            <a:br>
              <a:rPr lang="pl-PL" sz="2800" b="1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pl-PL" sz="2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Zakres projektu: Wyposażenie pracowni szkolnej w pomoce dydaktyczne służące do realizacji      	              programu edukacyjnego, monitor interaktywny, meble, fototapetę oraz               	              rolety okienne.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F04DF717-B00B-4BB5-9013-1E9F5D9D9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0625" y="4488038"/>
            <a:ext cx="9830749" cy="8614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Utworzenie pracowni zrealizowane przy udziale środków Wojewódzkiego Funduszu Ochrony Środowiska i Gospodarki Wodnej w Łodzi w ramach konkursu pn. „Nasze Ekologiczne Pracownie”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4" name="Symbol zastępczy tekstu 10">
            <a:extLst>
              <a:ext uri="{FF2B5EF4-FFF2-40B4-BE49-F238E27FC236}">
                <a16:creationId xmlns:a16="http://schemas.microsoft.com/office/drawing/2014/main" id="{B0714662-B890-4858-B18E-5B0C8C3745A7}"/>
              </a:ext>
            </a:extLst>
          </p:cNvPr>
          <p:cNvSpPr txBox="1">
            <a:spLocks/>
          </p:cNvSpPr>
          <p:nvPr/>
        </p:nvSpPr>
        <p:spPr>
          <a:xfrm>
            <a:off x="1180625" y="2772213"/>
            <a:ext cx="8825658" cy="11436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Wartość całkowita zadania: 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49 311,79 zł</a:t>
            </a:r>
          </a:p>
          <a:p>
            <a:pPr marL="285750" indent="-285750">
              <a:lnSpc>
                <a:spcPct val="15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Wartość dofinansowania w formie dotacji: 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</a:rPr>
              <a:t>44 261,79 zł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Symbol zastępczy tekstu 10">
            <a:extLst>
              <a:ext uri="{FF2B5EF4-FFF2-40B4-BE49-F238E27FC236}">
                <a16:creationId xmlns:a16="http://schemas.microsoft.com/office/drawing/2014/main" id="{30E883F9-45A6-4658-B3E8-F8C6235F2995}"/>
              </a:ext>
            </a:extLst>
          </p:cNvPr>
          <p:cNvSpPr txBox="1">
            <a:spLocks/>
          </p:cNvSpPr>
          <p:nvPr/>
        </p:nvSpPr>
        <p:spPr>
          <a:xfrm>
            <a:off x="8058172" y="6134593"/>
            <a:ext cx="2953201" cy="422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dirty="0">
                <a:solidFill>
                  <a:schemeClr val="tx2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https://www.wfosigw.lodz.pl/</a:t>
            </a:r>
            <a:r>
              <a:rPr lang="pl-PL" sz="18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A0FF1E3-A5AD-4D0A-AC03-C2449718C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27" y="5472349"/>
            <a:ext cx="3724623" cy="132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6560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102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Wingdings</vt:lpstr>
      <vt:lpstr>Wingdings 2</vt:lpstr>
      <vt:lpstr>HDOfficeLightV0</vt:lpstr>
      <vt:lpstr>  Nazwa zadania: Utworzenie ekopracowni Szkoła Podstawowa                               im. 4. Pułku Piechoty Legionów w Zapolicach  Zakres projektu: Wyposażenie pracowni szkolnej w pomoce dydaktyczne służące do realizacji                     programu edukacyjnego, monitor interaktywny, meble, fototapetę oraz                              rolety okienne.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Utworzenie pracowni przyrodniczej pn. „Moja wymarzona pracownia przyrodnicza” przy Szkole Podstawowej im. 4. Pułku Piechoty Legionów w Zapolicach</dc:title>
  <dc:creator>wojciechowska.m</dc:creator>
  <cp:lastModifiedBy>wojciechowska.m</cp:lastModifiedBy>
  <cp:revision>22</cp:revision>
  <dcterms:created xsi:type="dcterms:W3CDTF">2020-03-12T08:23:25Z</dcterms:created>
  <dcterms:modified xsi:type="dcterms:W3CDTF">2020-12-29T08:59:15Z</dcterms:modified>
</cp:coreProperties>
</file>