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5125700" cy="1069340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2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34E53-CF4E-4BB6-8CEE-91EF06B9C7F1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E27E-CEC5-46CD-A737-EB3CACB15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51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2E27E-CEC5-46CD-A737-EB3CACB15BE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86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9" y="3314954"/>
            <a:ext cx="12856845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6" y="5988307"/>
            <a:ext cx="105879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557" y="2059763"/>
            <a:ext cx="13994589" cy="569387"/>
          </a:xfrm>
        </p:spPr>
        <p:txBody>
          <a:bodyPr lIns="0" tIns="0" rIns="0" bIns="0"/>
          <a:lstStyle>
            <a:lvl1pPr>
              <a:defRPr sz="3700" b="1" i="0">
                <a:solidFill>
                  <a:srgbClr val="0032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557" y="2059763"/>
            <a:ext cx="13994589" cy="569387"/>
          </a:xfrm>
        </p:spPr>
        <p:txBody>
          <a:bodyPr lIns="0" tIns="0" rIns="0" bIns="0"/>
          <a:lstStyle>
            <a:lvl1pPr>
              <a:defRPr sz="3700" b="1" i="0">
                <a:solidFill>
                  <a:srgbClr val="0032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5"/>
            <a:ext cx="65796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7" y="2459485"/>
            <a:ext cx="65796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557" y="2059763"/>
            <a:ext cx="13994589" cy="569387"/>
          </a:xfrm>
        </p:spPr>
        <p:txBody>
          <a:bodyPr lIns="0" tIns="0" rIns="0" bIns="0"/>
          <a:lstStyle>
            <a:lvl1pPr>
              <a:defRPr sz="3700" b="1" i="0">
                <a:solidFill>
                  <a:srgbClr val="0032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03161" y="10125862"/>
            <a:ext cx="13717269" cy="566420"/>
          </a:xfrm>
          <a:custGeom>
            <a:avLst/>
            <a:gdLst/>
            <a:ahLst/>
            <a:cxnLst/>
            <a:rect l="l" t="t" r="r" b="b"/>
            <a:pathLst>
              <a:path w="13717269" h="566420">
                <a:moveTo>
                  <a:pt x="0" y="566140"/>
                </a:moveTo>
                <a:lnTo>
                  <a:pt x="13716774" y="566140"/>
                </a:lnTo>
                <a:lnTo>
                  <a:pt x="13716774" y="0"/>
                </a:lnTo>
                <a:lnTo>
                  <a:pt x="0" y="0"/>
                </a:lnTo>
                <a:lnTo>
                  <a:pt x="0" y="566140"/>
                </a:lnTo>
                <a:close/>
              </a:path>
            </a:pathLst>
          </a:custGeom>
          <a:solidFill>
            <a:srgbClr val="FCAF17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g object 17"/>
          <p:cNvSpPr/>
          <p:nvPr/>
        </p:nvSpPr>
        <p:spPr>
          <a:xfrm>
            <a:off x="3646" y="10125862"/>
            <a:ext cx="1399540" cy="566420"/>
          </a:xfrm>
          <a:custGeom>
            <a:avLst/>
            <a:gdLst/>
            <a:ahLst/>
            <a:cxnLst/>
            <a:rect l="l" t="t" r="r" b="b"/>
            <a:pathLst>
              <a:path w="1399540" h="566420">
                <a:moveTo>
                  <a:pt x="1399514" y="0"/>
                </a:moveTo>
                <a:lnTo>
                  <a:pt x="0" y="0"/>
                </a:lnTo>
                <a:lnTo>
                  <a:pt x="0" y="566140"/>
                </a:lnTo>
                <a:lnTo>
                  <a:pt x="1399514" y="566140"/>
                </a:lnTo>
                <a:lnTo>
                  <a:pt x="1399514" y="0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8" name="bg object 18"/>
          <p:cNvSpPr/>
          <p:nvPr/>
        </p:nvSpPr>
        <p:spPr>
          <a:xfrm>
            <a:off x="12590819" y="876"/>
            <a:ext cx="2529205" cy="1955800"/>
          </a:xfrm>
          <a:custGeom>
            <a:avLst/>
            <a:gdLst/>
            <a:ahLst/>
            <a:cxnLst/>
            <a:rect l="l" t="t" r="r" b="b"/>
            <a:pathLst>
              <a:path w="2529205" h="1955800">
                <a:moveTo>
                  <a:pt x="2529166" y="0"/>
                </a:moveTo>
                <a:lnTo>
                  <a:pt x="0" y="0"/>
                </a:lnTo>
                <a:lnTo>
                  <a:pt x="5562" y="1528940"/>
                </a:lnTo>
                <a:lnTo>
                  <a:pt x="2529166" y="1955495"/>
                </a:lnTo>
                <a:lnTo>
                  <a:pt x="2529166" y="0"/>
                </a:lnTo>
                <a:close/>
              </a:path>
            </a:pathLst>
          </a:custGeom>
          <a:solidFill>
            <a:srgbClr val="FCAF17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9" name="bg object 19"/>
          <p:cNvSpPr/>
          <p:nvPr/>
        </p:nvSpPr>
        <p:spPr>
          <a:xfrm>
            <a:off x="9298014" y="880"/>
            <a:ext cx="2857500" cy="1448435"/>
          </a:xfrm>
          <a:custGeom>
            <a:avLst/>
            <a:gdLst/>
            <a:ahLst/>
            <a:cxnLst/>
            <a:rect l="l" t="t" r="r" b="b"/>
            <a:pathLst>
              <a:path w="2857500" h="1448435">
                <a:moveTo>
                  <a:pt x="2857131" y="0"/>
                </a:moveTo>
                <a:lnTo>
                  <a:pt x="0" y="0"/>
                </a:lnTo>
                <a:lnTo>
                  <a:pt x="0" y="891946"/>
                </a:lnTo>
                <a:lnTo>
                  <a:pt x="2857131" y="1448041"/>
                </a:lnTo>
                <a:lnTo>
                  <a:pt x="285713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0" name="bg object 20"/>
          <p:cNvSpPr/>
          <p:nvPr/>
        </p:nvSpPr>
        <p:spPr>
          <a:xfrm>
            <a:off x="6740398" y="880"/>
            <a:ext cx="2124710" cy="819785"/>
          </a:xfrm>
          <a:custGeom>
            <a:avLst/>
            <a:gdLst/>
            <a:ahLst/>
            <a:cxnLst/>
            <a:rect l="l" t="t" r="r" b="b"/>
            <a:pathLst>
              <a:path w="2124709" h="819785">
                <a:moveTo>
                  <a:pt x="2124532" y="0"/>
                </a:moveTo>
                <a:lnTo>
                  <a:pt x="0" y="7721"/>
                </a:lnTo>
                <a:lnTo>
                  <a:pt x="0" y="420966"/>
                </a:lnTo>
                <a:lnTo>
                  <a:pt x="2124532" y="819188"/>
                </a:lnTo>
                <a:lnTo>
                  <a:pt x="212453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1" name="bg object 21"/>
          <p:cNvSpPr/>
          <p:nvPr/>
        </p:nvSpPr>
        <p:spPr>
          <a:xfrm>
            <a:off x="4681728" y="880"/>
            <a:ext cx="1623060" cy="340995"/>
          </a:xfrm>
          <a:custGeom>
            <a:avLst/>
            <a:gdLst/>
            <a:ahLst/>
            <a:cxnLst/>
            <a:rect l="l" t="t" r="r" b="b"/>
            <a:pathLst>
              <a:path w="1623060" h="340995">
                <a:moveTo>
                  <a:pt x="1622691" y="0"/>
                </a:moveTo>
                <a:lnTo>
                  <a:pt x="0" y="0"/>
                </a:lnTo>
                <a:lnTo>
                  <a:pt x="0" y="54343"/>
                </a:lnTo>
                <a:lnTo>
                  <a:pt x="1622691" y="340588"/>
                </a:lnTo>
                <a:lnTo>
                  <a:pt x="162269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2" name="bg object 22"/>
          <p:cNvSpPr/>
          <p:nvPr/>
        </p:nvSpPr>
        <p:spPr>
          <a:xfrm>
            <a:off x="5621047" y="8775005"/>
            <a:ext cx="2094229" cy="5165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3" name="bg object 23"/>
          <p:cNvSpPr/>
          <p:nvPr/>
        </p:nvSpPr>
        <p:spPr>
          <a:xfrm>
            <a:off x="4084066" y="9033471"/>
            <a:ext cx="1258570" cy="419734"/>
          </a:xfrm>
          <a:custGeom>
            <a:avLst/>
            <a:gdLst/>
            <a:ahLst/>
            <a:cxnLst/>
            <a:rect l="l" t="t" r="r" b="b"/>
            <a:pathLst>
              <a:path w="1258570" h="419734">
                <a:moveTo>
                  <a:pt x="1258062" y="0"/>
                </a:moveTo>
                <a:lnTo>
                  <a:pt x="12" y="0"/>
                </a:lnTo>
                <a:lnTo>
                  <a:pt x="0" y="419671"/>
                </a:lnTo>
                <a:lnTo>
                  <a:pt x="1258062" y="419671"/>
                </a:lnTo>
                <a:lnTo>
                  <a:pt x="1258062" y="0"/>
                </a:lnTo>
                <a:close/>
              </a:path>
            </a:pathLst>
          </a:custGeom>
          <a:solidFill>
            <a:srgbClr val="B72131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4" name="bg object 24"/>
          <p:cNvSpPr/>
          <p:nvPr/>
        </p:nvSpPr>
        <p:spPr>
          <a:xfrm>
            <a:off x="4084066" y="8613012"/>
            <a:ext cx="1258570" cy="840740"/>
          </a:xfrm>
          <a:custGeom>
            <a:avLst/>
            <a:gdLst/>
            <a:ahLst/>
            <a:cxnLst/>
            <a:rect l="l" t="t" r="r" b="b"/>
            <a:pathLst>
              <a:path w="1258570" h="840740">
                <a:moveTo>
                  <a:pt x="1258062" y="0"/>
                </a:moveTo>
                <a:lnTo>
                  <a:pt x="0" y="0"/>
                </a:lnTo>
                <a:lnTo>
                  <a:pt x="0" y="5080"/>
                </a:lnTo>
                <a:lnTo>
                  <a:pt x="0" y="836930"/>
                </a:lnTo>
                <a:lnTo>
                  <a:pt x="0" y="840740"/>
                </a:lnTo>
                <a:lnTo>
                  <a:pt x="1258062" y="840740"/>
                </a:lnTo>
                <a:lnTo>
                  <a:pt x="1258062" y="836930"/>
                </a:lnTo>
                <a:lnTo>
                  <a:pt x="4089" y="836930"/>
                </a:lnTo>
                <a:lnTo>
                  <a:pt x="4089" y="5080"/>
                </a:lnTo>
                <a:lnTo>
                  <a:pt x="1254239" y="5080"/>
                </a:lnTo>
                <a:lnTo>
                  <a:pt x="1254239" y="836345"/>
                </a:lnTo>
                <a:lnTo>
                  <a:pt x="1258062" y="836345"/>
                </a:lnTo>
                <a:lnTo>
                  <a:pt x="1258062" y="5080"/>
                </a:lnTo>
                <a:lnTo>
                  <a:pt x="1258062" y="4711"/>
                </a:lnTo>
                <a:lnTo>
                  <a:pt x="1258062" y="0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5" name="bg object 25"/>
          <p:cNvSpPr/>
          <p:nvPr/>
        </p:nvSpPr>
        <p:spPr>
          <a:xfrm>
            <a:off x="557267" y="8426916"/>
            <a:ext cx="568325" cy="1136015"/>
          </a:xfrm>
          <a:custGeom>
            <a:avLst/>
            <a:gdLst/>
            <a:ahLst/>
            <a:cxnLst/>
            <a:rect l="l" t="t" r="r" b="b"/>
            <a:pathLst>
              <a:path w="568325" h="1136015">
                <a:moveTo>
                  <a:pt x="568159" y="0"/>
                </a:moveTo>
                <a:lnTo>
                  <a:pt x="0" y="177190"/>
                </a:lnTo>
                <a:lnTo>
                  <a:pt x="0" y="1029208"/>
                </a:lnTo>
                <a:lnTo>
                  <a:pt x="568159" y="1135583"/>
                </a:lnTo>
                <a:lnTo>
                  <a:pt x="568159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6" name="bg object 26"/>
          <p:cNvSpPr/>
          <p:nvPr/>
        </p:nvSpPr>
        <p:spPr>
          <a:xfrm>
            <a:off x="557436" y="8917868"/>
            <a:ext cx="275590" cy="448945"/>
          </a:xfrm>
          <a:custGeom>
            <a:avLst/>
            <a:gdLst/>
            <a:ahLst/>
            <a:cxnLst/>
            <a:rect l="l" t="t" r="r" b="b"/>
            <a:pathLst>
              <a:path w="275590" h="448945">
                <a:moveTo>
                  <a:pt x="196710" y="0"/>
                </a:moveTo>
                <a:lnTo>
                  <a:pt x="156252" y="45372"/>
                </a:lnTo>
                <a:lnTo>
                  <a:pt x="118759" y="82365"/>
                </a:lnTo>
                <a:lnTo>
                  <a:pt x="81381" y="111366"/>
                </a:lnTo>
                <a:lnTo>
                  <a:pt x="43572" y="119443"/>
                </a:lnTo>
                <a:lnTo>
                  <a:pt x="21854" y="117231"/>
                </a:lnTo>
                <a:lnTo>
                  <a:pt x="0" y="112356"/>
                </a:lnTo>
                <a:lnTo>
                  <a:pt x="0" y="333514"/>
                </a:lnTo>
                <a:lnTo>
                  <a:pt x="17235" y="346588"/>
                </a:lnTo>
                <a:lnTo>
                  <a:pt x="28397" y="362905"/>
                </a:lnTo>
                <a:lnTo>
                  <a:pt x="38358" y="393229"/>
                </a:lnTo>
                <a:lnTo>
                  <a:pt x="51993" y="448322"/>
                </a:lnTo>
                <a:lnTo>
                  <a:pt x="57818" y="424550"/>
                </a:lnTo>
                <a:lnTo>
                  <a:pt x="74160" y="369223"/>
                </a:lnTo>
                <a:lnTo>
                  <a:pt x="99319" y="306329"/>
                </a:lnTo>
                <a:lnTo>
                  <a:pt x="131597" y="259854"/>
                </a:lnTo>
                <a:lnTo>
                  <a:pt x="183759" y="217836"/>
                </a:lnTo>
                <a:lnTo>
                  <a:pt x="217858" y="195728"/>
                </a:lnTo>
                <a:lnTo>
                  <a:pt x="275259" y="160464"/>
                </a:lnTo>
                <a:lnTo>
                  <a:pt x="261488" y="159637"/>
                </a:lnTo>
                <a:lnTo>
                  <a:pt x="195964" y="144230"/>
                </a:lnTo>
                <a:lnTo>
                  <a:pt x="166574" y="103107"/>
                </a:lnTo>
                <a:lnTo>
                  <a:pt x="166474" y="83319"/>
                </a:lnTo>
                <a:lnTo>
                  <a:pt x="175809" y="52819"/>
                </a:lnTo>
                <a:lnTo>
                  <a:pt x="19671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7" name="bg object 27"/>
          <p:cNvSpPr/>
          <p:nvPr/>
        </p:nvSpPr>
        <p:spPr>
          <a:xfrm>
            <a:off x="832704" y="8842604"/>
            <a:ext cx="292735" cy="408940"/>
          </a:xfrm>
          <a:custGeom>
            <a:avLst/>
            <a:gdLst/>
            <a:ahLst/>
            <a:cxnLst/>
            <a:rect l="l" t="t" r="r" b="b"/>
            <a:pathLst>
              <a:path w="292734" h="408940">
                <a:moveTo>
                  <a:pt x="144665" y="0"/>
                </a:moveTo>
                <a:lnTo>
                  <a:pt x="150900" y="44995"/>
                </a:lnTo>
                <a:lnTo>
                  <a:pt x="151201" y="72882"/>
                </a:lnTo>
                <a:lnTo>
                  <a:pt x="143970" y="95258"/>
                </a:lnTo>
                <a:lnTo>
                  <a:pt x="94876" y="162220"/>
                </a:lnTo>
                <a:lnTo>
                  <a:pt x="52431" y="198388"/>
                </a:lnTo>
                <a:lnTo>
                  <a:pt x="15674" y="225223"/>
                </a:lnTo>
                <a:lnTo>
                  <a:pt x="0" y="235724"/>
                </a:lnTo>
                <a:lnTo>
                  <a:pt x="62485" y="224290"/>
                </a:lnTo>
                <a:lnTo>
                  <a:pt x="114651" y="229372"/>
                </a:lnTo>
                <a:lnTo>
                  <a:pt x="141746" y="288491"/>
                </a:lnTo>
                <a:lnTo>
                  <a:pt x="149367" y="341926"/>
                </a:lnTo>
                <a:lnTo>
                  <a:pt x="152812" y="388607"/>
                </a:lnTo>
                <a:lnTo>
                  <a:pt x="153619" y="408597"/>
                </a:lnTo>
                <a:lnTo>
                  <a:pt x="186026" y="322047"/>
                </a:lnTo>
                <a:lnTo>
                  <a:pt x="207710" y="275510"/>
                </a:lnTo>
                <a:lnTo>
                  <a:pt x="258076" y="238798"/>
                </a:lnTo>
                <a:lnTo>
                  <a:pt x="292722" y="227152"/>
                </a:lnTo>
                <a:lnTo>
                  <a:pt x="292722" y="18453"/>
                </a:lnTo>
                <a:lnTo>
                  <a:pt x="278084" y="27216"/>
                </a:lnTo>
                <a:lnTo>
                  <a:pt x="264018" y="34566"/>
                </a:lnTo>
                <a:lnTo>
                  <a:pt x="250951" y="40091"/>
                </a:lnTo>
                <a:lnTo>
                  <a:pt x="239306" y="43383"/>
                </a:lnTo>
                <a:lnTo>
                  <a:pt x="205225" y="40296"/>
                </a:lnTo>
                <a:lnTo>
                  <a:pt x="174836" y="24972"/>
                </a:lnTo>
                <a:lnTo>
                  <a:pt x="153022" y="8009"/>
                </a:lnTo>
                <a:lnTo>
                  <a:pt x="144665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8" name="bg object 28"/>
          <p:cNvSpPr/>
          <p:nvPr/>
        </p:nvSpPr>
        <p:spPr>
          <a:xfrm>
            <a:off x="745591" y="8627275"/>
            <a:ext cx="306705" cy="290830"/>
          </a:xfrm>
          <a:custGeom>
            <a:avLst/>
            <a:gdLst/>
            <a:ahLst/>
            <a:cxnLst/>
            <a:rect l="l" t="t" r="r" b="b"/>
            <a:pathLst>
              <a:path w="306705" h="290829">
                <a:moveTo>
                  <a:pt x="165874" y="0"/>
                </a:moveTo>
                <a:lnTo>
                  <a:pt x="129393" y="61352"/>
                </a:lnTo>
                <a:lnTo>
                  <a:pt x="87041" y="104009"/>
                </a:lnTo>
                <a:lnTo>
                  <a:pt x="43583" y="123269"/>
                </a:lnTo>
                <a:lnTo>
                  <a:pt x="0" y="134289"/>
                </a:lnTo>
                <a:lnTo>
                  <a:pt x="8946" y="136401"/>
                </a:lnTo>
                <a:lnTo>
                  <a:pt x="28873" y="143214"/>
                </a:lnTo>
                <a:lnTo>
                  <a:pt x="49409" y="155442"/>
                </a:lnTo>
                <a:lnTo>
                  <a:pt x="60185" y="173799"/>
                </a:lnTo>
                <a:lnTo>
                  <a:pt x="61293" y="192926"/>
                </a:lnTo>
                <a:lnTo>
                  <a:pt x="56284" y="211469"/>
                </a:lnTo>
                <a:lnTo>
                  <a:pt x="40320" y="240377"/>
                </a:lnTo>
                <a:lnTo>
                  <a:pt x="8559" y="290601"/>
                </a:lnTo>
                <a:lnTo>
                  <a:pt x="22760" y="277309"/>
                </a:lnTo>
                <a:lnTo>
                  <a:pt x="56665" y="247588"/>
                </a:lnTo>
                <a:lnTo>
                  <a:pt x="97226" y="216668"/>
                </a:lnTo>
                <a:lnTo>
                  <a:pt x="131394" y="199783"/>
                </a:lnTo>
                <a:lnTo>
                  <a:pt x="153236" y="196083"/>
                </a:lnTo>
                <a:lnTo>
                  <a:pt x="170973" y="196469"/>
                </a:lnTo>
                <a:lnTo>
                  <a:pt x="194016" y="202398"/>
                </a:lnTo>
                <a:lnTo>
                  <a:pt x="231775" y="215328"/>
                </a:lnTo>
                <a:lnTo>
                  <a:pt x="226725" y="205096"/>
                </a:lnTo>
                <a:lnTo>
                  <a:pt x="217470" y="180135"/>
                </a:lnTo>
                <a:lnTo>
                  <a:pt x="212845" y="149047"/>
                </a:lnTo>
                <a:lnTo>
                  <a:pt x="221691" y="120434"/>
                </a:lnTo>
                <a:lnTo>
                  <a:pt x="236478" y="101351"/>
                </a:lnTo>
                <a:lnTo>
                  <a:pt x="250218" y="85744"/>
                </a:lnTo>
                <a:lnTo>
                  <a:pt x="270840" y="65287"/>
                </a:lnTo>
                <a:lnTo>
                  <a:pt x="306273" y="31661"/>
                </a:lnTo>
                <a:lnTo>
                  <a:pt x="293820" y="36398"/>
                </a:lnTo>
                <a:lnTo>
                  <a:pt x="264256" y="46269"/>
                </a:lnTo>
                <a:lnTo>
                  <a:pt x="229276" y="54763"/>
                </a:lnTo>
                <a:lnTo>
                  <a:pt x="200571" y="55372"/>
                </a:lnTo>
                <a:lnTo>
                  <a:pt x="184427" y="50642"/>
                </a:lnTo>
                <a:lnTo>
                  <a:pt x="175431" y="43297"/>
                </a:lnTo>
                <a:lnTo>
                  <a:pt x="170331" y="28147"/>
                </a:lnTo>
                <a:lnTo>
                  <a:pt x="1658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9" name="bg object 29"/>
          <p:cNvSpPr/>
          <p:nvPr/>
        </p:nvSpPr>
        <p:spPr>
          <a:xfrm>
            <a:off x="1403986" y="8639369"/>
            <a:ext cx="1615592" cy="5543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0" name="bg object 30"/>
          <p:cNvSpPr/>
          <p:nvPr/>
        </p:nvSpPr>
        <p:spPr>
          <a:xfrm>
            <a:off x="1404315" y="9278684"/>
            <a:ext cx="98932" cy="14198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1" name="bg object 31"/>
          <p:cNvSpPr/>
          <p:nvPr/>
        </p:nvSpPr>
        <p:spPr>
          <a:xfrm>
            <a:off x="1525349" y="9310319"/>
            <a:ext cx="170293" cy="1106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2" name="bg object 32"/>
          <p:cNvSpPr/>
          <p:nvPr/>
        </p:nvSpPr>
        <p:spPr>
          <a:xfrm>
            <a:off x="1715378" y="9313342"/>
            <a:ext cx="90779" cy="14565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3" name="bg object 33"/>
          <p:cNvSpPr/>
          <p:nvPr/>
        </p:nvSpPr>
        <p:spPr>
          <a:xfrm>
            <a:off x="1837651" y="9310624"/>
            <a:ext cx="151790" cy="1103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4" name="bg object 34"/>
          <p:cNvSpPr/>
          <p:nvPr/>
        </p:nvSpPr>
        <p:spPr>
          <a:xfrm>
            <a:off x="2019631" y="9313346"/>
            <a:ext cx="143395" cy="1073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5" name="bg object 35"/>
          <p:cNvSpPr/>
          <p:nvPr/>
        </p:nvSpPr>
        <p:spPr>
          <a:xfrm>
            <a:off x="2240432" y="9261428"/>
            <a:ext cx="990460" cy="19757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6" name="bg object 36"/>
          <p:cNvSpPr/>
          <p:nvPr/>
        </p:nvSpPr>
        <p:spPr>
          <a:xfrm>
            <a:off x="13297955" y="8618109"/>
            <a:ext cx="1246506" cy="831215"/>
          </a:xfrm>
          <a:custGeom>
            <a:avLst/>
            <a:gdLst/>
            <a:ahLst/>
            <a:cxnLst/>
            <a:rect l="l" t="t" r="r" b="b"/>
            <a:pathLst>
              <a:path w="1246505" h="831215">
                <a:moveTo>
                  <a:pt x="1245958" y="0"/>
                </a:moveTo>
                <a:lnTo>
                  <a:pt x="0" y="0"/>
                </a:lnTo>
                <a:lnTo>
                  <a:pt x="0" y="830808"/>
                </a:lnTo>
                <a:lnTo>
                  <a:pt x="1245958" y="830808"/>
                </a:lnTo>
                <a:lnTo>
                  <a:pt x="1245958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7" name="bg object 37"/>
          <p:cNvSpPr/>
          <p:nvPr/>
        </p:nvSpPr>
        <p:spPr>
          <a:xfrm>
            <a:off x="13877558" y="8717766"/>
            <a:ext cx="85801" cy="8153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8" name="bg object 38"/>
          <p:cNvSpPr/>
          <p:nvPr/>
        </p:nvSpPr>
        <p:spPr>
          <a:xfrm>
            <a:off x="13642073" y="8754186"/>
            <a:ext cx="185788" cy="18125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39" name="bg object 39"/>
          <p:cNvSpPr/>
          <p:nvPr/>
        </p:nvSpPr>
        <p:spPr>
          <a:xfrm>
            <a:off x="13605650" y="8989910"/>
            <a:ext cx="85686" cy="815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0" name="bg object 40"/>
          <p:cNvSpPr/>
          <p:nvPr/>
        </p:nvSpPr>
        <p:spPr>
          <a:xfrm>
            <a:off x="13641998" y="9126020"/>
            <a:ext cx="186424" cy="1813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1" name="bg object 41"/>
          <p:cNvSpPr/>
          <p:nvPr/>
        </p:nvSpPr>
        <p:spPr>
          <a:xfrm>
            <a:off x="13877647" y="9262046"/>
            <a:ext cx="86017" cy="8139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2" name="bg object 42"/>
          <p:cNvSpPr/>
          <p:nvPr/>
        </p:nvSpPr>
        <p:spPr>
          <a:xfrm>
            <a:off x="14013766" y="9126020"/>
            <a:ext cx="185547" cy="18134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3" name="bg object 43"/>
          <p:cNvSpPr/>
          <p:nvPr/>
        </p:nvSpPr>
        <p:spPr>
          <a:xfrm>
            <a:off x="14149768" y="8989415"/>
            <a:ext cx="85535" cy="8162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4" name="bg object 44"/>
          <p:cNvSpPr/>
          <p:nvPr/>
        </p:nvSpPr>
        <p:spPr>
          <a:xfrm>
            <a:off x="14013817" y="8754186"/>
            <a:ext cx="185521" cy="18100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5" name="bg object 45"/>
          <p:cNvSpPr/>
          <p:nvPr/>
        </p:nvSpPr>
        <p:spPr>
          <a:xfrm>
            <a:off x="12311963" y="9021622"/>
            <a:ext cx="181152" cy="13745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6" name="bg object 46"/>
          <p:cNvSpPr/>
          <p:nvPr/>
        </p:nvSpPr>
        <p:spPr>
          <a:xfrm>
            <a:off x="12523611" y="9053868"/>
            <a:ext cx="83223" cy="10520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7" name="bg object 47"/>
          <p:cNvSpPr/>
          <p:nvPr/>
        </p:nvSpPr>
        <p:spPr>
          <a:xfrm>
            <a:off x="12750572" y="9053868"/>
            <a:ext cx="83032" cy="10520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8" name="bg object 48"/>
          <p:cNvSpPr/>
          <p:nvPr/>
        </p:nvSpPr>
        <p:spPr>
          <a:xfrm>
            <a:off x="12630634" y="9002945"/>
            <a:ext cx="90144" cy="15613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49" name="bg object 49"/>
          <p:cNvSpPr/>
          <p:nvPr/>
        </p:nvSpPr>
        <p:spPr>
          <a:xfrm>
            <a:off x="12856527" y="9050989"/>
            <a:ext cx="164642" cy="10808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50" name="bg object 50"/>
          <p:cNvSpPr/>
          <p:nvPr/>
        </p:nvSpPr>
        <p:spPr>
          <a:xfrm>
            <a:off x="11014990" y="9005408"/>
            <a:ext cx="2003695" cy="43298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51" name="bg object 51"/>
          <p:cNvSpPr/>
          <p:nvPr/>
        </p:nvSpPr>
        <p:spPr>
          <a:xfrm>
            <a:off x="10853432" y="8670103"/>
            <a:ext cx="163906" cy="21230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52" name="bg object 52"/>
          <p:cNvSpPr/>
          <p:nvPr/>
        </p:nvSpPr>
        <p:spPr>
          <a:xfrm>
            <a:off x="11061663" y="8721856"/>
            <a:ext cx="131101" cy="15993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53" name="bg object 53"/>
          <p:cNvSpPr/>
          <p:nvPr/>
        </p:nvSpPr>
        <p:spPr>
          <a:xfrm>
            <a:off x="11230776" y="8656768"/>
            <a:ext cx="45720" cy="225425"/>
          </a:xfrm>
          <a:custGeom>
            <a:avLst/>
            <a:gdLst/>
            <a:ahLst/>
            <a:cxnLst/>
            <a:rect l="l" t="t" r="r" b="b"/>
            <a:pathLst>
              <a:path w="45720" h="225425">
                <a:moveTo>
                  <a:pt x="41046" y="68516"/>
                </a:moveTo>
                <a:lnTo>
                  <a:pt x="4800" y="68516"/>
                </a:lnTo>
                <a:lnTo>
                  <a:pt x="4800" y="225018"/>
                </a:lnTo>
                <a:lnTo>
                  <a:pt x="41046" y="225018"/>
                </a:lnTo>
                <a:lnTo>
                  <a:pt x="41046" y="68516"/>
                </a:lnTo>
                <a:close/>
              </a:path>
              <a:path w="45720" h="225425">
                <a:moveTo>
                  <a:pt x="28765" y="0"/>
                </a:moveTo>
                <a:lnTo>
                  <a:pt x="16675" y="0"/>
                </a:lnTo>
                <a:lnTo>
                  <a:pt x="11036" y="1803"/>
                </a:lnTo>
                <a:lnTo>
                  <a:pt x="6896" y="6286"/>
                </a:lnTo>
                <a:lnTo>
                  <a:pt x="2730" y="10172"/>
                </a:lnTo>
                <a:lnTo>
                  <a:pt x="0" y="15760"/>
                </a:lnTo>
                <a:lnTo>
                  <a:pt x="0" y="29209"/>
                </a:lnTo>
                <a:lnTo>
                  <a:pt x="2730" y="34937"/>
                </a:lnTo>
                <a:lnTo>
                  <a:pt x="6896" y="38747"/>
                </a:lnTo>
                <a:lnTo>
                  <a:pt x="11036" y="42735"/>
                </a:lnTo>
                <a:lnTo>
                  <a:pt x="16675" y="44564"/>
                </a:lnTo>
                <a:lnTo>
                  <a:pt x="28765" y="44564"/>
                </a:lnTo>
                <a:lnTo>
                  <a:pt x="34378" y="42735"/>
                </a:lnTo>
                <a:lnTo>
                  <a:pt x="38506" y="38747"/>
                </a:lnTo>
                <a:lnTo>
                  <a:pt x="42672" y="34937"/>
                </a:lnTo>
                <a:lnTo>
                  <a:pt x="45288" y="29209"/>
                </a:lnTo>
                <a:lnTo>
                  <a:pt x="45288" y="15760"/>
                </a:lnTo>
                <a:lnTo>
                  <a:pt x="42672" y="10172"/>
                </a:lnTo>
                <a:lnTo>
                  <a:pt x="38506" y="6286"/>
                </a:lnTo>
                <a:lnTo>
                  <a:pt x="34378" y="1803"/>
                </a:lnTo>
                <a:lnTo>
                  <a:pt x="2876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54" name="bg object 54"/>
          <p:cNvSpPr/>
          <p:nvPr/>
        </p:nvSpPr>
        <p:spPr>
          <a:xfrm>
            <a:off x="11305451" y="8718477"/>
            <a:ext cx="126428" cy="16393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55" name="bg object 55"/>
          <p:cNvSpPr/>
          <p:nvPr/>
        </p:nvSpPr>
        <p:spPr>
          <a:xfrm>
            <a:off x="11544225" y="8656768"/>
            <a:ext cx="1477708" cy="28106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557" y="2059764"/>
            <a:ext cx="13994589" cy="569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0032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5"/>
            <a:ext cx="136131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5"/>
            <a:ext cx="48402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5"/>
            <a:ext cx="347891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6" y="9944865"/>
            <a:ext cx="347891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2">
        <a:defRPr>
          <a:latin typeface="+mn-lt"/>
          <a:ea typeface="+mn-ea"/>
          <a:cs typeface="+mn-cs"/>
        </a:defRPr>
      </a:lvl2pPr>
      <a:lvl3pPr marL="914404">
        <a:defRPr>
          <a:latin typeface="+mn-lt"/>
          <a:ea typeface="+mn-ea"/>
          <a:cs typeface="+mn-cs"/>
        </a:defRPr>
      </a:lvl3pPr>
      <a:lvl4pPr marL="1371606">
        <a:defRPr>
          <a:latin typeface="+mn-lt"/>
          <a:ea typeface="+mn-ea"/>
          <a:cs typeface="+mn-cs"/>
        </a:defRPr>
      </a:lvl4pPr>
      <a:lvl5pPr marL="1828808">
        <a:defRPr>
          <a:latin typeface="+mn-lt"/>
          <a:ea typeface="+mn-ea"/>
          <a:cs typeface="+mn-cs"/>
        </a:defRPr>
      </a:lvl5pPr>
      <a:lvl6pPr marL="2286010">
        <a:defRPr>
          <a:latin typeface="+mn-lt"/>
          <a:ea typeface="+mn-ea"/>
          <a:cs typeface="+mn-cs"/>
        </a:defRPr>
      </a:lvl6pPr>
      <a:lvl7pPr marL="2743212">
        <a:defRPr>
          <a:latin typeface="+mn-lt"/>
          <a:ea typeface="+mn-ea"/>
          <a:cs typeface="+mn-cs"/>
        </a:defRPr>
      </a:lvl7pPr>
      <a:lvl8pPr marL="3200414">
        <a:defRPr>
          <a:latin typeface="+mn-lt"/>
          <a:ea typeface="+mn-ea"/>
          <a:cs typeface="+mn-cs"/>
        </a:defRPr>
      </a:lvl8pPr>
      <a:lvl9pPr marL="36576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2">
        <a:defRPr>
          <a:latin typeface="+mn-lt"/>
          <a:ea typeface="+mn-ea"/>
          <a:cs typeface="+mn-cs"/>
        </a:defRPr>
      </a:lvl2pPr>
      <a:lvl3pPr marL="914404">
        <a:defRPr>
          <a:latin typeface="+mn-lt"/>
          <a:ea typeface="+mn-ea"/>
          <a:cs typeface="+mn-cs"/>
        </a:defRPr>
      </a:lvl3pPr>
      <a:lvl4pPr marL="1371606">
        <a:defRPr>
          <a:latin typeface="+mn-lt"/>
          <a:ea typeface="+mn-ea"/>
          <a:cs typeface="+mn-cs"/>
        </a:defRPr>
      </a:lvl4pPr>
      <a:lvl5pPr marL="1828808">
        <a:defRPr>
          <a:latin typeface="+mn-lt"/>
          <a:ea typeface="+mn-ea"/>
          <a:cs typeface="+mn-cs"/>
        </a:defRPr>
      </a:lvl5pPr>
      <a:lvl6pPr marL="2286010">
        <a:defRPr>
          <a:latin typeface="+mn-lt"/>
          <a:ea typeface="+mn-ea"/>
          <a:cs typeface="+mn-cs"/>
        </a:defRPr>
      </a:lvl6pPr>
      <a:lvl7pPr marL="2743212">
        <a:defRPr>
          <a:latin typeface="+mn-lt"/>
          <a:ea typeface="+mn-ea"/>
          <a:cs typeface="+mn-cs"/>
        </a:defRPr>
      </a:lvl7pPr>
      <a:lvl8pPr marL="3200414">
        <a:defRPr>
          <a:latin typeface="+mn-lt"/>
          <a:ea typeface="+mn-ea"/>
          <a:cs typeface="+mn-cs"/>
        </a:defRPr>
      </a:lvl8pPr>
      <a:lvl9pPr marL="36576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adotacji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0342" y="10202952"/>
            <a:ext cx="3652520" cy="37766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2350" b="1" u="sng" spc="45" dirty="0">
                <a:solidFill>
                  <a:srgbClr val="231F20"/>
                </a:solidFill>
                <a:latin typeface="Arial"/>
                <a:cs typeface="Arial"/>
                <a:hlinkClick r:id="rId3"/>
              </a:rPr>
              <a:t>www.mapadotacji.gov.pl</a:t>
            </a:r>
            <a:endParaRPr sz="2350" u="sng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49000" y="8612106"/>
            <a:ext cx="1469708" cy="8433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1865" y="1806801"/>
            <a:ext cx="14160095" cy="179207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algn="l">
              <a:lnSpc>
                <a:spcPts val="4380"/>
              </a:lnSpc>
              <a:spcBef>
                <a:spcPts val="295"/>
              </a:spcBef>
            </a:pPr>
            <a:r>
              <a:rPr lang="pl-PL" spc="40" dirty="0">
                <a:latin typeface="Arial" panose="020B0604020202020204" pitchFamily="34" charset="0"/>
                <a:cs typeface="Arial" panose="020B0604020202020204" pitchFamily="34" charset="0"/>
              </a:rPr>
              <a:t>Gmina Zapolice</a:t>
            </a:r>
            <a:r>
              <a:rPr lang="pl-PL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pc="50" dirty="0">
                <a:latin typeface="Arial" panose="020B0604020202020204" pitchFamily="34" charset="0"/>
                <a:cs typeface="Arial" panose="020B0604020202020204" pitchFamily="34" charset="0"/>
              </a:rPr>
              <a:t>realizuje </a:t>
            </a:r>
            <a:r>
              <a:rPr lang="pl-PL" spc="100" dirty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pl-PL" spc="-20" dirty="0">
                <a:latin typeface="Arial" panose="020B0604020202020204" pitchFamily="34" charset="0"/>
                <a:cs typeface="Arial" panose="020B0604020202020204" pitchFamily="34" charset="0"/>
              </a:rPr>
              <a:t>dofinansowany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pc="-90" dirty="0">
                <a:latin typeface="Arial" panose="020B0604020202020204" pitchFamily="34" charset="0"/>
                <a:cs typeface="Arial" panose="020B0604020202020204" pitchFamily="34" charset="0"/>
              </a:rPr>
              <a:t>Funduszy  </a:t>
            </a:r>
            <a:r>
              <a:rPr lang="pl-PL" spc="-45" dirty="0">
                <a:latin typeface="Arial" panose="020B0604020202020204" pitchFamily="34" charset="0"/>
                <a:cs typeface="Arial" panose="020B0604020202020204" pitchFamily="34" charset="0"/>
              </a:rPr>
              <a:t>Europejskich pn. </a:t>
            </a:r>
            <a:r>
              <a:rPr lang="pl-PL" spc="204" dirty="0">
                <a:latin typeface="Arial" panose="020B0604020202020204" pitchFamily="34" charset="0"/>
                <a:cs typeface="Arial" panose="020B0604020202020204" pitchFamily="34" charset="0"/>
              </a:rPr>
              <a:t>„Rozwój kompetencji kluczowych sukcesem uczniów Szkoły Podstawowej w Zapolicach”</a:t>
            </a:r>
            <a:endParaRPr spc="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1865" y="4284856"/>
            <a:ext cx="13828986" cy="3362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algn="just">
              <a:spcBef>
                <a:spcPts val="100"/>
              </a:spcBef>
            </a:pPr>
            <a:r>
              <a:rPr sz="3000" spc="30" dirty="0">
                <a:latin typeface="Arial" panose="020B0604020202020204" pitchFamily="34" charset="0"/>
                <a:cs typeface="Arial" panose="020B0604020202020204" pitchFamily="34" charset="0"/>
              </a:rPr>
              <a:t>Celem</a:t>
            </a:r>
            <a:r>
              <a:rPr sz="3000" spc="-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10" dirty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sz="3000" spc="-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-45" dirty="0">
                <a:latin typeface="Arial" panose="020B0604020202020204" pitchFamily="34" charset="0"/>
                <a:cs typeface="Arial" panose="020B0604020202020204" pitchFamily="34" charset="0"/>
              </a:rPr>
              <a:t>jest</a:t>
            </a:r>
            <a:r>
              <a:rPr sz="3000" spc="-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spc="-60" dirty="0">
                <a:latin typeface="Arial" panose="020B0604020202020204" pitchFamily="34" charset="0"/>
                <a:cs typeface="Arial" panose="020B0604020202020204" pitchFamily="34" charset="0"/>
              </a:rPr>
              <a:t>rozwój kompetencji kluczowych uczniów Szkoły Podstawowej </a:t>
            </a:r>
            <a:br>
              <a:rPr lang="pl-PL" sz="3000" spc="-6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000" spc="-60" dirty="0">
                <a:latin typeface="Arial" panose="020B0604020202020204" pitchFamily="34" charset="0"/>
                <a:cs typeface="Arial" panose="020B0604020202020204" pitchFamily="34" charset="0"/>
              </a:rPr>
              <a:t>w Zapolicach poprzez utworzenie nowoczesnej bazy dydaktyczno-naukowej. </a:t>
            </a:r>
          </a:p>
          <a:p>
            <a:pPr marL="13970" algn="just">
              <a:spcBef>
                <a:spcPts val="100"/>
              </a:spcBef>
            </a:pPr>
            <a:r>
              <a:rPr lang="pl-PL" sz="3000" spc="-60" dirty="0">
                <a:latin typeface="Arial" panose="020B0604020202020204" pitchFamily="34" charset="0"/>
                <a:cs typeface="Arial" panose="020B0604020202020204" pitchFamily="34" charset="0"/>
              </a:rPr>
              <a:t>W ramach projektu utworzone zostanie Szkolne Centrum Informacji z radiowęzłem, pracownia językowa, pracownia informatyki i robotyki oraz infrastruktura do skoku </a:t>
            </a:r>
            <a:br>
              <a:rPr lang="pl-PL" sz="3000" spc="-6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000" spc="-60" dirty="0">
                <a:latin typeface="Arial" panose="020B0604020202020204" pitchFamily="34" charset="0"/>
                <a:cs typeface="Arial" panose="020B0604020202020204" pitchFamily="34" charset="0"/>
              </a:rPr>
              <a:t>w dal, bieżnia i elementy małej architektury.</a:t>
            </a:r>
          </a:p>
          <a:p>
            <a:pPr marL="13970">
              <a:spcBef>
                <a:spcPts val="100"/>
              </a:spcBef>
            </a:pP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5"/>
              </a:spcBef>
            </a:pPr>
            <a:r>
              <a:rPr sz="3000" spc="105" dirty="0"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sz="3000" spc="-2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55" dirty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sz="3000" spc="-23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spc="2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3000" spc="-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  <a:t>UE:</a:t>
            </a:r>
            <a:r>
              <a:rPr sz="3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000" b="1" spc="30" dirty="0">
                <a:latin typeface="Arial" panose="020B0604020202020204" pitchFamily="34" charset="0"/>
                <a:cs typeface="Arial" panose="020B0604020202020204" pitchFamily="34" charset="0"/>
              </a:rPr>
              <a:t>596 249,52 zł</a:t>
            </a:r>
            <a:endParaRPr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87</Words>
  <Application>Microsoft Office PowerPoint</Application>
  <PresentationFormat>Niestandardowy</PresentationFormat>
  <Paragraphs>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Gmina Zapolice realizuje projekt dofinansowany z Funduszy  Europejskich pn. „Rozwój kompetencji kluczowych sukcesem uczniów Szkoły Podstawowej w Zapolicach”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plakatA3-poziom</dc:title>
  <dc:creator>wojciechowska.m</dc:creator>
  <cp:lastModifiedBy>wojciechowska.m</cp:lastModifiedBy>
  <cp:revision>11</cp:revision>
  <cp:lastPrinted>2020-07-16T08:16:56Z</cp:lastPrinted>
  <dcterms:created xsi:type="dcterms:W3CDTF">2020-07-16T06:50:21Z</dcterms:created>
  <dcterms:modified xsi:type="dcterms:W3CDTF">2020-09-02T13:13:07Z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2017-12-22T00:00:00Z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2020-07-16T00:00:00Z</vt:filetime>
  </property>
</Properties>
</file>